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0913601d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40913601d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40913601d7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0913601d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40913601d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40913601d7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f3352d2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f3352d2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0913601d7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40913601d7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40913601d7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0913601d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0913601d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feeebfd22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feeebfd22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3feeebfd22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0913601d7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40913601d7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40913601d7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0913601d7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40913601d7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40913601d7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0913601d7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40913601d7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40913601d7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0913601d7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40913601d7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40913601d7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0913601d7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40913601d7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40913601d7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0913601d7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40913601d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40913601d7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0913601d7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40913601d7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40913601d7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">
  <p:cSld name="empt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-1782"/>
            <a:ext cx="6948300" cy="7716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140375" lIns="0" spcFirstLastPara="1" rIns="6047300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4024" y="109159"/>
            <a:ext cx="1944216" cy="5514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e de titr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de section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ux contenus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seul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 avec légende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vec légende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5" name="Google Shape;115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texte vertical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vertical et texte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elfolie">
  <p:cSld name="1_Titelfoli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946" y="191121"/>
            <a:ext cx="1797782" cy="50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540" y="4876008"/>
            <a:ext cx="861678" cy="13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25946" y="1492250"/>
            <a:ext cx="61212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oc.aldebaran.com/2-5/dev/libqi/guide/qicli.html?highlight=qicli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://doc.aldebaran.com/2-5/family/pepper_technical/index_pep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oc.aldebaran.com/2-5/naoqi/index.htm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mmunity.ald.softbankrobotics.com" TargetMode="External"/><Relationship Id="rId4" Type="http://schemas.openxmlformats.org/officeDocument/2006/relationships/hyperlink" Target="https://community.ald.softbankrobotics.com/en/resources/software/language/en-gb/field_software_type/choregraphe" TargetMode="External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311700" y="3443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Pepper Workshop</a:t>
            </a:r>
            <a:endParaRPr sz="4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025" y="886575"/>
            <a:ext cx="3269942" cy="25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600" y="111600"/>
            <a:ext cx="1914151" cy="5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b="0" i="0" lang="de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www.avatarion.ch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3" name="Google Shape;233;p36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</a:rPr>
              <a:t>Useful tips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" name="Google Shape;234;p3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Voice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short sentences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 long lasting monologues →  dialogs to engage people in a conversation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style Pepper’s voice with breaks, voice pitch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 animated say and animations (movements, leds, tablet), to make the interaction more alive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b="0" i="0" lang="de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www.avatarion.ch</a:t>
            </a:r>
            <a:endParaRPr/>
          </a:p>
        </p:txBody>
      </p:sp>
      <p:sp>
        <p:nvSpPr>
          <p:cNvPr id="241" name="Google Shape;241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42" name="Google Shape;242;p37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</a:rPr>
              <a:t>Useful tips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3" name="Google Shape;243;p37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Sounds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de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sounds to mark relevant moments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Soundsetaldebaran</a:t>
            </a:r>
            <a:r>
              <a:rPr lang="de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provides many cool robot sounds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de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tablet to animate the robot or as a dialog fallback 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r>
              <a:rPr lang="de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apps should be multimodal (using speech recognition and tablet events)</a:t>
            </a:r>
            <a:endParaRPr sz="2200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Useful Tips</a:t>
            </a:r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330950" y="1185900"/>
            <a:ext cx="82392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Putty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Download from https://www.putty.org/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SSH access to the robot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login: nao, password: nao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de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qicli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b="0" i="0" lang="de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www.avatarion.ch</a:t>
            </a:r>
            <a:endParaRPr/>
          </a:p>
        </p:txBody>
      </p:sp>
      <p:sp>
        <p:nvSpPr>
          <p:cNvPr id="258" name="Google Shape;25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9" name="Google Shape;259;p39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2400">
                <a:solidFill>
                  <a:srgbClr val="FFFFFF"/>
                </a:solidFill>
              </a:rPr>
              <a:t>Any questions?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50" y="985808"/>
            <a:ext cx="5536695" cy="369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idx="1" type="subTitle"/>
          </p:nvPr>
        </p:nvSpPr>
        <p:spPr>
          <a:xfrm>
            <a:off x="311700" y="2072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4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600" y="111600"/>
            <a:ext cx="1914151" cy="5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b="0" i="0" lang="de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www.avatarion.ch</a:t>
            </a:r>
            <a:endParaRPr/>
          </a:p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</a:rPr>
              <a:t>Agenda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1" name="Google Shape;151;p2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Who are we?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What can you do with Pepper?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•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•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NAOqi API and documentation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•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Choregraphe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Let’s have a look at an example!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Useful tips 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b="0" i="0" lang="de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www.avatarion.ch</a:t>
            </a:r>
            <a:endParaRPr/>
          </a:p>
        </p:txBody>
      </p:sp>
      <p:sp>
        <p:nvSpPr>
          <p:cNvPr id="158" name="Google Shape;158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9" name="Google Shape;159;p29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</a:rPr>
              <a:t>Who are we - Avatarion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0" name="Google Shape;160;p29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founded</a:t>
            </a: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in 2015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Swiss</a:t>
            </a: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distributor of SoftBank robots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Junior partner of Raiffeisen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specialized</a:t>
            </a: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in creating robotic applications and solutions accessible through different devices and accessories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b="0" i="0" lang="de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www.avatarion.ch</a:t>
            </a:r>
            <a:endParaRPr/>
          </a:p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8" name="Google Shape;168;p30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2400">
                <a:solidFill>
                  <a:srgbClr val="FFFFFF"/>
                </a:solidFill>
              </a:rPr>
              <a:t>Who are we? - Developers + Support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650" y="2328450"/>
            <a:ext cx="1573101" cy="11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423" y="1762075"/>
            <a:ext cx="1288449" cy="17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850" y="1588525"/>
            <a:ext cx="1217175" cy="189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 rotWithShape="1">
          <a:blip r:embed="rId6">
            <a:alphaModFix/>
          </a:blip>
          <a:srcRect b="25539" l="0" r="0" t="0"/>
          <a:stretch/>
        </p:blipFill>
        <p:spPr>
          <a:xfrm>
            <a:off x="6963141" y="1753750"/>
            <a:ext cx="1351808" cy="171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718900" y="3587250"/>
            <a:ext cx="1740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</a:rPr>
              <a:t>Michelle </a:t>
            </a:r>
            <a:endParaRPr b="1" sz="2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Software Developer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2794000" y="3587250"/>
            <a:ext cx="15453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</a:rPr>
              <a:t>Ludivine</a:t>
            </a:r>
            <a:r>
              <a:rPr lang="de" sz="1800">
                <a:solidFill>
                  <a:srgbClr val="666666"/>
                </a:solidFill>
              </a:rPr>
              <a:t>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Software Developer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4828788" y="3592488"/>
            <a:ext cx="15453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</a:rPr>
              <a:t>Jessica</a:t>
            </a:r>
            <a:r>
              <a:rPr lang="de" sz="1800">
                <a:solidFill>
                  <a:srgbClr val="666666"/>
                </a:solidFill>
              </a:rPr>
              <a:t>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Software Developer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6863600" y="3588325"/>
            <a:ext cx="15453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</a:rPr>
              <a:t>Claudio</a:t>
            </a:r>
            <a:r>
              <a:rPr lang="de" sz="1800">
                <a:solidFill>
                  <a:srgbClr val="666666"/>
                </a:solidFill>
              </a:rPr>
              <a:t>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Hardware &amp; Support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b="0" i="0" lang="de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www.avatarion.ch</a:t>
            </a:r>
            <a:endParaRPr/>
          </a:p>
        </p:txBody>
      </p:sp>
      <p:sp>
        <p:nvSpPr>
          <p:cNvPr id="183" name="Google Shape;183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2400">
                <a:solidFill>
                  <a:srgbClr val="FFFFFF"/>
                </a:solidFill>
              </a:rPr>
              <a:t>What can you do with Pepper - Hardware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875" y="1243750"/>
            <a:ext cx="607695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311700" y="1243750"/>
            <a:ext cx="20706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u="sng">
                <a:solidFill>
                  <a:schemeClr val="hlink"/>
                </a:solidFill>
                <a:hlinkClick r:id="rId4"/>
              </a:rPr>
              <a:t>Technical documentation</a:t>
            </a:r>
            <a:endParaRPr sz="2100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b="0" i="0" lang="de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www.avatarion.ch</a:t>
            </a:r>
            <a:endParaRPr/>
          </a:p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2400">
                <a:solidFill>
                  <a:srgbClr val="FFFFFF"/>
                </a:solidFill>
              </a:rPr>
              <a:t>What can you do with Pepper - NAOqi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5" name="Google Shape;195;p32"/>
          <p:cNvSpPr txBox="1"/>
          <p:nvPr>
            <p:ph idx="4294967295" type="body"/>
          </p:nvPr>
        </p:nvSpPr>
        <p:spPr>
          <a:xfrm>
            <a:off x="311700" y="1152475"/>
            <a:ext cx="1455600" cy="50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NAOqi API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850" y="1152475"/>
            <a:ext cx="5645723" cy="31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b="0" i="0" lang="de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www.avatarion.ch</a:t>
            </a:r>
            <a:endParaRPr/>
          </a:p>
        </p:txBody>
      </p:sp>
      <p:sp>
        <p:nvSpPr>
          <p:cNvPr id="203" name="Google Shape;203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4" name="Google Shape;204;p33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2400">
                <a:solidFill>
                  <a:srgbClr val="FFFFFF"/>
                </a:solidFill>
              </a:rPr>
              <a:t>What can you do with Pepper - Choregraphe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5" name="Google Shape;205;p33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Choregraphe is a multi-platform desktop application, allowing you to: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Create animations, behaviors and dialogs,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Test them on a simulated robot, or directly on a real one,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Monitor and control your robot,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Enrich Choregraphe behaviors with your own Python code.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61" y="1168500"/>
            <a:ext cx="36169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b="0" i="0" lang="de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www.avatarion.ch</a:t>
            </a:r>
            <a:endParaRPr/>
          </a:p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4" name="Google Shape;214;p34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2400">
                <a:solidFill>
                  <a:srgbClr val="FFFFFF"/>
                </a:solidFill>
              </a:rPr>
              <a:t>What can you do with Pepper - Choregraphe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5" name="Google Shape;215;p34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 How to get Choregraphe: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Create a SoftBank user account for free: </a:t>
            </a:r>
            <a:r>
              <a:rPr lang="de" sz="22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https://community.ald.softbankrobotics.com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Download Choregraphe for Windows, Linux or Mac from here: </a:t>
            </a:r>
            <a:r>
              <a:rPr lang="de" sz="22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https://community.ald.softbankrobotics.com/en/resources/software/language/en-gb/field_software_type/choregraphe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License key is available on the same page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61" y="1168500"/>
            <a:ext cx="36169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b="0" i="0" lang="de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www.avatarion.ch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4" name="Google Shape;224;p35"/>
          <p:cNvSpPr txBox="1"/>
          <p:nvPr>
            <p:ph type="title"/>
          </p:nvPr>
        </p:nvSpPr>
        <p:spPr>
          <a:xfrm>
            <a:off x="185052" y="114933"/>
            <a:ext cx="6763200" cy="65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2400">
                <a:solidFill>
                  <a:srgbClr val="FFFFFF"/>
                </a:solidFill>
              </a:rPr>
              <a:t>Let’s have a look at an example!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5" name="Google Shape;225;p35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Choregraphe project example explains, how to use: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Animation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Behavior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Dialog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Website: HTML/CSS/JavaScript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○"/>
            </a:pPr>
            <a:r>
              <a:rPr lang="de"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Manifest: Project Properties</a:t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